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9" r:id="rId5"/>
    <p:sldId id="262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6A907-3227-4F97-82AF-DC66BE424B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7E2533-18A4-42B3-A9AB-8D4DC4CDC6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1DE87A-7F15-412C-820D-E39D056E1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FE89-52A2-452B-89D8-73776776009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2C289A-BDFD-4D5B-80D6-163E0EAC9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B52D7B-51B5-4D5C-8D02-613A9040B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9EA7-BAE0-44D7-96AB-7FD9F1CB4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710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BFBC6-1C70-4DB8-89A9-4B15C0B89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02C3CB-6B72-49EE-BB6C-0E0D18DC5E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7905C0-FEFB-465D-A933-19504A16A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FE89-52A2-452B-89D8-73776776009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13F69-5560-4BD6-B823-D92D74834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F345FC-3AE5-442E-A634-34FD4B4C8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9EA7-BAE0-44D7-96AB-7FD9F1CB4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014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59463-AA35-497B-9D8F-B9C5342C6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57F965-C459-4D94-98D7-6330D7472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5CCBB-4604-4123-8EB2-77389AEA9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FE89-52A2-452B-89D8-73776776009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E5B843-2564-4CCF-AA5E-D3413C4C3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3F6252-46BD-4F0A-B377-E9F783679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9EA7-BAE0-44D7-96AB-7FD9F1CB4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500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189CB-A0BF-4254-98FB-C3567C718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6B370E-CEFF-401A-A313-B8A5381ED9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63BE0E-EFE3-45A1-9448-8672F9D4E7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CCE459-8C28-4254-B3CD-96F5F6EA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FE89-52A2-452B-89D8-73776776009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50A7E6-4EA1-4F12-ABBC-7CC606324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B06B4-82E5-4A31-97BF-882477FD2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9EA7-BAE0-44D7-96AB-7FD9F1CB4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626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C5A4D-2549-4D87-AE49-A2EF5AAC2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5D2D56-5292-4D2D-ACC2-2BB4430D27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6463C-6D59-418A-8121-EA65578A58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76C8E9-21CF-420B-92E5-160D059BDA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B6FD3F-147D-45F5-B5DA-E5D8DE66CE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325239-7CC7-4837-821E-1B313F9E5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FE89-52A2-452B-89D8-73776776009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4A6DA7-7164-4BCA-BC52-EAB3BE489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58F899-29A9-41EF-A1E0-737CBFF2C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9EA7-BAE0-44D7-96AB-7FD9F1CB4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043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70CB1-C32E-4ECB-A3B2-136DA66E2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ACF971-EEF7-4A30-B68C-1512E8972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FE89-52A2-452B-89D8-73776776009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A3216D-825A-432F-B5E8-DA5AD3159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6CDB3B-5288-431C-BCF9-081680E11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9EA7-BAE0-44D7-96AB-7FD9F1CB4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846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C4978E-A67F-4DF9-910E-A858C233E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FE89-52A2-452B-89D8-73776776009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92E33D-3968-49E4-9952-C5A9115FA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C6FCC4-378F-44E1-9D51-520C68887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9EA7-BAE0-44D7-96AB-7FD9F1CB4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617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B5163-F3D7-4A04-B4B5-576766CD8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A6199D-2C9A-42FF-8117-F978B3D5A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03269B-06CD-48D0-8834-C6AD4E1A80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CFE69B-AEE7-4A66-8C68-81BBB0851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FE89-52A2-452B-89D8-73776776009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1D97AF-7121-4C73-B5CB-5B144E8B4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D2B88F-2176-4CD4-9AF7-589A0BFA1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9EA7-BAE0-44D7-96AB-7FD9F1CB4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668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D1112-CBD8-4B0C-A275-67386C060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9241AC-9D3D-4411-A47B-04AE167171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760EF3-74AC-4CBE-B7CB-DFFB7B46E2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671DBF-4F03-4924-8ECE-AED5342A7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FE89-52A2-452B-89D8-73776776009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AAF33E-5CED-4A9B-AD2D-FEE474280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257037-A6A6-4988-9259-FC9D1F464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9EA7-BAE0-44D7-96AB-7FD9F1CB4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688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6BBFB-99D0-4222-B607-7083DFB5C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6307E1-677D-4E48-9FE8-CF3B4DCBA2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32EA2F-317B-4139-B0B0-8D0DD0609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FE89-52A2-452B-89D8-73776776009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1F625C-FC90-4811-9B34-B6A38AEB5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0B6267-9B40-4B72-9157-7CE743E55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9EA7-BAE0-44D7-96AB-7FD9F1CB4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047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245F1-5E83-4E40-AE75-2963744446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7D9BA2-5CDD-4698-B3E7-F84A98970F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BCF51D-081B-43B1-BA17-BB5015F86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4FE89-52A2-452B-89D8-73776776009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DEF55-343D-4693-817D-F666C656B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405D4-22E8-4D15-882B-3E1348F80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9EA7-BAE0-44D7-96AB-7FD9F1CB4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470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CC31B4-D286-4E27-B691-982602945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1C00C0-EC4F-4580-8DA4-EF6F65E904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E659E-14F9-467E-BEE7-9716B4FB6C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4FE89-52A2-452B-89D8-73776776009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866557-3C5B-4E69-BF1B-ECF55C2662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53145-E445-4007-AD50-1661985CBD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C9EA7-BAE0-44D7-96AB-7FD9F1CB4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712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hysicsandmathstutor.com/biology-revision/a-level-edexcel-b/modern-genetics/" TargetMode="External"/><Relationship Id="rId3" Type="http://schemas.openxmlformats.org/officeDocument/2006/relationships/hyperlink" Target="https://www.physicsandmathstutor.com/biology-revision/a-level-edexcel-b/cells-viruses-reproduction/" TargetMode="External"/><Relationship Id="rId7" Type="http://schemas.openxmlformats.org/officeDocument/2006/relationships/hyperlink" Target="https://www.physicsandmathstutor.com/biology-revision/a-level-edexcel-b/microbiology-and-pathogens/" TargetMode="External"/><Relationship Id="rId2" Type="http://schemas.openxmlformats.org/officeDocument/2006/relationships/hyperlink" Target="https://www.physicsandmathstutor.com/biology-revision/a-level-edexcel-b/biological-molecules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physicsandmathstutor.com/biology-revision/a-level-edexcel-b/energy-for-biological-processes/" TargetMode="External"/><Relationship Id="rId5" Type="http://schemas.openxmlformats.org/officeDocument/2006/relationships/hyperlink" Target="https://www.physicsandmathstutor.com/biology-revision/a-level-edexcel-b/exchange-and-transport/" TargetMode="External"/><Relationship Id="rId4" Type="http://schemas.openxmlformats.org/officeDocument/2006/relationships/hyperlink" Target="https://www.physicsandmathstutor.com/biology-revision/a-level-edexcel-b/classification-and-biodiversity/" TargetMode="External"/><Relationship Id="rId9" Type="http://schemas.openxmlformats.org/officeDocument/2006/relationships/hyperlink" Target="https://www.physicsandmathstutor.com/biology-revision/a-level-edexcel-b/practical-skills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hysicsandmathstutor.com/biology-revision/a-level-edexcel-b/ecosystems/" TargetMode="External"/><Relationship Id="rId3" Type="http://schemas.openxmlformats.org/officeDocument/2006/relationships/hyperlink" Target="https://www.physicsandmathstutor.com/biology-revision/a-level-edexcel-b/cells-viruses-reproduction/" TargetMode="External"/><Relationship Id="rId7" Type="http://schemas.openxmlformats.org/officeDocument/2006/relationships/hyperlink" Target="https://www.physicsandmathstutor.com/biology-revision/a-level-edexcel-b/control-systems/" TargetMode="External"/><Relationship Id="rId2" Type="http://schemas.openxmlformats.org/officeDocument/2006/relationships/hyperlink" Target="https://www.physicsandmathstutor.com/biology-revision/a-level-edexcel-b/biological-molecules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physicsandmathstutor.com/biology-revision/a-level-edexcel-b/origins-of-genetic-variation/" TargetMode="External"/><Relationship Id="rId5" Type="http://schemas.openxmlformats.org/officeDocument/2006/relationships/hyperlink" Target="https://www.physicsandmathstutor.com/biology-revision/a-level-edexcel-b/exchange-and-transport/" TargetMode="External"/><Relationship Id="rId4" Type="http://schemas.openxmlformats.org/officeDocument/2006/relationships/hyperlink" Target="https://www.physicsandmathstutor.com/biology-revision/a-level-edexcel-b/classification-and-biodiversity/" TargetMode="External"/><Relationship Id="rId9" Type="http://schemas.openxmlformats.org/officeDocument/2006/relationships/hyperlink" Target="https://www.physicsandmathstutor.com/biology-revision/a-level-edexcel-b/practical-skills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hysicsandmathstutor.com/biology-revision/a-level-edexcel-b/modern-genetics/" TargetMode="External"/><Relationship Id="rId3" Type="http://schemas.openxmlformats.org/officeDocument/2006/relationships/hyperlink" Target="https://www.physicsandmathstutor.com/biology-revision/a-level-edexcel-b/cells-viruses-reproduction/" TargetMode="External"/><Relationship Id="rId7" Type="http://schemas.openxmlformats.org/officeDocument/2006/relationships/hyperlink" Target="https://www.physicsandmathstutor.com/biology-revision/a-level-edexcel-b/microbiology-and-pathogens/" TargetMode="External"/><Relationship Id="rId12" Type="http://schemas.openxmlformats.org/officeDocument/2006/relationships/hyperlink" Target="https://www.physicsandmathstutor.com/biology-revision/a-level-edexcel-b/practical-skills/" TargetMode="External"/><Relationship Id="rId2" Type="http://schemas.openxmlformats.org/officeDocument/2006/relationships/hyperlink" Target="https://www.physicsandmathstutor.com/biology-revision/a-level-edexcel-b/biological-molecules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physicsandmathstutor.com/biology-revision/a-level-edexcel-b/energy-for-biological-processes/" TargetMode="External"/><Relationship Id="rId11" Type="http://schemas.openxmlformats.org/officeDocument/2006/relationships/hyperlink" Target="https://www.physicsandmathstutor.com/biology-revision/a-level-edexcel-b/ecosystems/" TargetMode="External"/><Relationship Id="rId5" Type="http://schemas.openxmlformats.org/officeDocument/2006/relationships/hyperlink" Target="https://www.physicsandmathstutor.com/biology-revision/a-level-edexcel-b/exchange-and-transport/" TargetMode="External"/><Relationship Id="rId10" Type="http://schemas.openxmlformats.org/officeDocument/2006/relationships/hyperlink" Target="https://www.physicsandmathstutor.com/biology-revision/a-level-edexcel-b/control-systems/" TargetMode="External"/><Relationship Id="rId4" Type="http://schemas.openxmlformats.org/officeDocument/2006/relationships/hyperlink" Target="https://www.physicsandmathstutor.com/biology-revision/a-level-edexcel-b/classification-and-biodiversity/" TargetMode="External"/><Relationship Id="rId9" Type="http://schemas.openxmlformats.org/officeDocument/2006/relationships/hyperlink" Target="https://www.physicsandmathstutor.com/biology-revision/a-level-edexcel-b/origins-of-genetic-variatio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B4630F1-5659-4052-B97B-7AF422D4AA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912" y="307902"/>
            <a:ext cx="6460101" cy="6242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962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9ED09C0-12EC-44B9-8119-48DE12C50B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472890"/>
              </p:ext>
            </p:extLst>
          </p:nvPr>
        </p:nvGraphicFramePr>
        <p:xfrm>
          <a:off x="542412" y="395200"/>
          <a:ext cx="11182556" cy="61383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1136">
                  <a:extLst>
                    <a:ext uri="{9D8B030D-6E8A-4147-A177-3AD203B41FA5}">
                      <a16:colId xmlns:a16="http://schemas.microsoft.com/office/drawing/2014/main" val="1614672469"/>
                    </a:ext>
                  </a:extLst>
                </a:gridCol>
                <a:gridCol w="8557575">
                  <a:extLst>
                    <a:ext uri="{9D8B030D-6E8A-4147-A177-3AD203B41FA5}">
                      <a16:colId xmlns:a16="http://schemas.microsoft.com/office/drawing/2014/main" val="654089818"/>
                    </a:ext>
                  </a:extLst>
                </a:gridCol>
                <a:gridCol w="1323845">
                  <a:extLst>
                    <a:ext uri="{9D8B030D-6E8A-4147-A177-3AD203B41FA5}">
                      <a16:colId xmlns:a16="http://schemas.microsoft.com/office/drawing/2014/main" val="1892086816"/>
                    </a:ext>
                  </a:extLst>
                </a:gridCol>
              </a:tblGrid>
              <a:tr h="68203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Paper: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A level paper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Done?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9978889"/>
                  </a:ext>
                </a:extLst>
              </a:tr>
              <a:tr h="682037">
                <a:tc rowSpan="8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&amp; web link: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1 Biological molecules:</a:t>
                      </a:r>
                    </a:p>
                    <a:p>
                      <a:pPr algn="ctr"/>
                      <a:r>
                        <a:rPr lang="en-GB" sz="1400" dirty="0">
                          <a:hlinkClick r:id="rId2"/>
                        </a:rPr>
                        <a:t>Edexcel (B) Biology A-level Topic 1: Biological Molecules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91744769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2 Cells, Viruses and reproduction: </a:t>
                      </a:r>
                    </a:p>
                    <a:p>
                      <a:pPr algn="ctr"/>
                      <a:r>
                        <a:rPr lang="en-GB" sz="1400" dirty="0">
                          <a:hlinkClick r:id="rId3"/>
                        </a:rPr>
                        <a:t>Edexcel (B) Biology A-level Topic 2: Cells, Viruses &amp; Reproduction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18728604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3 Classification and biodiversity: </a:t>
                      </a:r>
                    </a:p>
                    <a:p>
                      <a:pPr algn="ctr"/>
                      <a:r>
                        <a:rPr lang="en-GB" sz="1400" dirty="0">
                          <a:hlinkClick r:id="rId4"/>
                        </a:rPr>
                        <a:t>Edexcel (B) Biology A-level Topic 3: Classification and Biodiversity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1725016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4 Exchange and transport:</a:t>
                      </a:r>
                    </a:p>
                    <a:p>
                      <a:pPr algn="ctr"/>
                      <a:r>
                        <a:rPr lang="en-GB" sz="1400" dirty="0">
                          <a:hlinkClick r:id="rId5"/>
                        </a:rPr>
                        <a:t>Edexcel (B) Biology A-level Topic 4: Exchange and Transport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5314125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5 Energy and biological processes: </a:t>
                      </a:r>
                    </a:p>
                    <a:p>
                      <a:pPr algn="ctr"/>
                      <a:r>
                        <a:rPr lang="en-GB" sz="1400" dirty="0">
                          <a:hlinkClick r:id="rId6"/>
                        </a:rPr>
                        <a:t>Edexcel (B) Biology A-level Topic 5: Energy for Biological Processes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4402876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6 Microbiology and pathogens:</a:t>
                      </a:r>
                    </a:p>
                    <a:p>
                      <a:pPr algn="ctr"/>
                      <a:r>
                        <a:rPr lang="en-GB" sz="1400" dirty="0">
                          <a:hlinkClick r:id="rId7"/>
                        </a:rPr>
                        <a:t>Edexcel (B) Biology A-level Topic 6: Microbiology and Pathogens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8720972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7 Modern genetics: </a:t>
                      </a:r>
                    </a:p>
                    <a:p>
                      <a:pPr algn="ctr"/>
                      <a:r>
                        <a:rPr lang="en-GB" sz="1400" dirty="0">
                          <a:hlinkClick r:id="rId8"/>
                        </a:rPr>
                        <a:t>Edexcel (B) Biology A-level Topic 7: Modern Genetics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8340853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Practical skills:</a:t>
                      </a:r>
                    </a:p>
                    <a:p>
                      <a:pPr algn="ctr"/>
                      <a:r>
                        <a:rPr lang="en-GB" sz="1400" dirty="0">
                          <a:hlinkClick r:id="rId9"/>
                        </a:rPr>
                        <a:t>Edexcel (B) Biology A-level Practical Skills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207396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0019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B69CC0-505D-4791-80BA-51D6F5ED7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0684" y="234822"/>
            <a:ext cx="7770632" cy="6388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38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9ED09C0-12EC-44B9-8119-48DE12C50B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536631"/>
              </p:ext>
            </p:extLst>
          </p:nvPr>
        </p:nvGraphicFramePr>
        <p:xfrm>
          <a:off x="542412" y="395200"/>
          <a:ext cx="11182556" cy="61383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74878">
                  <a:extLst>
                    <a:ext uri="{9D8B030D-6E8A-4147-A177-3AD203B41FA5}">
                      <a16:colId xmlns:a16="http://schemas.microsoft.com/office/drawing/2014/main" val="1614672469"/>
                    </a:ext>
                  </a:extLst>
                </a:gridCol>
                <a:gridCol w="8483833">
                  <a:extLst>
                    <a:ext uri="{9D8B030D-6E8A-4147-A177-3AD203B41FA5}">
                      <a16:colId xmlns:a16="http://schemas.microsoft.com/office/drawing/2014/main" val="654089818"/>
                    </a:ext>
                  </a:extLst>
                </a:gridCol>
                <a:gridCol w="1323845">
                  <a:extLst>
                    <a:ext uri="{9D8B030D-6E8A-4147-A177-3AD203B41FA5}">
                      <a16:colId xmlns:a16="http://schemas.microsoft.com/office/drawing/2014/main" val="1892086816"/>
                    </a:ext>
                  </a:extLst>
                </a:gridCol>
              </a:tblGrid>
              <a:tr h="682037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Paper: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A level paper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Done?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9978889"/>
                  </a:ext>
                </a:extLst>
              </a:tr>
              <a:tr h="682037">
                <a:tc rowSpan="8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&amp; web link: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1 Biological molecules:</a:t>
                      </a:r>
                    </a:p>
                    <a:p>
                      <a:pPr algn="ctr"/>
                      <a:r>
                        <a:rPr lang="en-GB" sz="1400" dirty="0">
                          <a:hlinkClick r:id="rId2"/>
                        </a:rPr>
                        <a:t>Edexcel (B) Biology A-level Topic 1: Biological Molecules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91744769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2 Cells, Viruses and reproduction: </a:t>
                      </a:r>
                    </a:p>
                    <a:p>
                      <a:pPr algn="ctr"/>
                      <a:r>
                        <a:rPr lang="en-GB" sz="1400" dirty="0">
                          <a:hlinkClick r:id="rId3"/>
                        </a:rPr>
                        <a:t>Edexcel (B) Biology A-level Topic 2: Cells, Viruses &amp; Reproduction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18728604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3 Classification and biodiversity: </a:t>
                      </a:r>
                    </a:p>
                    <a:p>
                      <a:pPr algn="ctr"/>
                      <a:r>
                        <a:rPr lang="en-GB" sz="1400" dirty="0">
                          <a:hlinkClick r:id="rId4"/>
                        </a:rPr>
                        <a:t>Edexcel (B) Biology A-level Topic 3: Classification and Biodiversity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1725016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4 Exchange and transport:</a:t>
                      </a:r>
                    </a:p>
                    <a:p>
                      <a:pPr algn="ctr"/>
                      <a:r>
                        <a:rPr lang="en-GB" sz="1400" dirty="0">
                          <a:hlinkClick r:id="rId5"/>
                        </a:rPr>
                        <a:t>Edexcel (B) Biology A-level Topic 4: Exchange and Transport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5314125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8 Origins of genetic variation: </a:t>
                      </a:r>
                    </a:p>
                    <a:p>
                      <a:pPr algn="ctr"/>
                      <a:r>
                        <a:rPr lang="en-GB" sz="1400" dirty="0">
                          <a:hlinkClick r:id="rId6"/>
                        </a:rPr>
                        <a:t>Edexcel (B) Biology A-level Topic 8: Origins of Genetic Variation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4402876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9 Control systems:</a:t>
                      </a:r>
                    </a:p>
                    <a:p>
                      <a:pPr algn="ctr"/>
                      <a:r>
                        <a:rPr lang="en-GB" sz="1400" dirty="0">
                          <a:hlinkClick r:id="rId7"/>
                        </a:rPr>
                        <a:t>Edexcel (B) Biology A-level Topic 9: Control Systems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8720972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10 Ecosystems: </a:t>
                      </a:r>
                    </a:p>
                    <a:p>
                      <a:pPr algn="ctr"/>
                      <a:r>
                        <a:rPr lang="en-GB" sz="1400" dirty="0">
                          <a:hlinkClick r:id="rId8"/>
                        </a:rPr>
                        <a:t>Edexcel (B) Biology A-level Topic 10: Ecosystems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8340853"/>
                  </a:ext>
                </a:extLst>
              </a:tr>
              <a:tr h="682037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Practical skills:</a:t>
                      </a:r>
                    </a:p>
                    <a:p>
                      <a:pPr algn="ctr"/>
                      <a:r>
                        <a:rPr lang="en-GB" sz="1400" dirty="0">
                          <a:hlinkClick r:id="rId9"/>
                        </a:rPr>
                        <a:t>Edexcel (B) Biology A-level Practical Skills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207396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5889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C7EBBC-764D-4743-8219-A34AC04C37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5903" y="401279"/>
            <a:ext cx="8560193" cy="60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377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9ED09C0-12EC-44B9-8119-48DE12C50B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616562"/>
              </p:ext>
            </p:extLst>
          </p:nvPr>
        </p:nvGraphicFramePr>
        <p:xfrm>
          <a:off x="408857" y="203471"/>
          <a:ext cx="11374285" cy="62112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3427">
                  <a:extLst>
                    <a:ext uri="{9D8B030D-6E8A-4147-A177-3AD203B41FA5}">
                      <a16:colId xmlns:a16="http://schemas.microsoft.com/office/drawing/2014/main" val="1614672469"/>
                    </a:ext>
                  </a:extLst>
                </a:gridCol>
                <a:gridCol w="8914315">
                  <a:extLst>
                    <a:ext uri="{9D8B030D-6E8A-4147-A177-3AD203B41FA5}">
                      <a16:colId xmlns:a16="http://schemas.microsoft.com/office/drawing/2014/main" val="654089818"/>
                    </a:ext>
                  </a:extLst>
                </a:gridCol>
                <a:gridCol w="1346543">
                  <a:extLst>
                    <a:ext uri="{9D8B030D-6E8A-4147-A177-3AD203B41FA5}">
                      <a16:colId xmlns:a16="http://schemas.microsoft.com/office/drawing/2014/main" val="1892086816"/>
                    </a:ext>
                  </a:extLst>
                </a:gridCol>
              </a:tblGrid>
              <a:tr h="5115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Paper: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 level paper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Done?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9978889"/>
                  </a:ext>
                </a:extLst>
              </a:tr>
              <a:tr h="511528">
                <a:tc rowSpan="11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Topic &amp; web link: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1 Biological molecules:</a:t>
                      </a:r>
                    </a:p>
                    <a:p>
                      <a:pPr algn="ctr"/>
                      <a:r>
                        <a:rPr lang="en-GB" sz="1400" dirty="0">
                          <a:hlinkClick r:id="rId2"/>
                        </a:rPr>
                        <a:t>Edexcel (B) Biology A-level Topic 1: Biological Molecules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91744769"/>
                  </a:ext>
                </a:extLst>
              </a:tr>
              <a:tr h="5115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2 Cells, Viruses and reproduction: </a:t>
                      </a:r>
                    </a:p>
                    <a:p>
                      <a:pPr algn="ctr"/>
                      <a:r>
                        <a:rPr lang="en-GB" sz="1400" dirty="0">
                          <a:hlinkClick r:id="rId3"/>
                        </a:rPr>
                        <a:t>Edexcel (B) Biology A-level Topic 2: Cells, Viruses &amp; Reproduction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18728604"/>
                  </a:ext>
                </a:extLst>
              </a:tr>
              <a:tr h="5115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3 Classification and biodiversity: </a:t>
                      </a:r>
                    </a:p>
                    <a:p>
                      <a:pPr algn="ctr"/>
                      <a:r>
                        <a:rPr lang="en-GB" sz="1400" dirty="0">
                          <a:hlinkClick r:id="rId4"/>
                        </a:rPr>
                        <a:t>Edexcel (B) Biology A-level Topic 3: Classification and Biodiversity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1725016"/>
                  </a:ext>
                </a:extLst>
              </a:tr>
              <a:tr h="5115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4 Exchange and transport:</a:t>
                      </a:r>
                    </a:p>
                    <a:p>
                      <a:pPr algn="ctr"/>
                      <a:r>
                        <a:rPr lang="en-GB" sz="1400" dirty="0">
                          <a:hlinkClick r:id="rId5"/>
                        </a:rPr>
                        <a:t>Edexcel (B) Biology A-level Topic 4: Exchange and Transport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5314125"/>
                  </a:ext>
                </a:extLst>
              </a:tr>
              <a:tr h="5115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5 Energy and biological processes: </a:t>
                      </a:r>
                    </a:p>
                    <a:p>
                      <a:pPr algn="ctr"/>
                      <a:r>
                        <a:rPr lang="en-GB" sz="1400" dirty="0">
                          <a:hlinkClick r:id="rId6"/>
                        </a:rPr>
                        <a:t>Edexcel (B) Biology A-level Topic 5: Energy for Biological Processes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4402876"/>
                  </a:ext>
                </a:extLst>
              </a:tr>
              <a:tr h="5115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6 Microbiology and pathogens:</a:t>
                      </a:r>
                    </a:p>
                    <a:p>
                      <a:pPr algn="ctr"/>
                      <a:r>
                        <a:rPr lang="en-GB" sz="1400" dirty="0">
                          <a:hlinkClick r:id="rId7"/>
                        </a:rPr>
                        <a:t>Edexcel (B) Biology A-level Topic 6: Microbiology and Pathogens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8720972"/>
                  </a:ext>
                </a:extLst>
              </a:tr>
              <a:tr h="5115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7 Modern genetics: </a:t>
                      </a:r>
                    </a:p>
                    <a:p>
                      <a:pPr algn="ctr"/>
                      <a:r>
                        <a:rPr lang="en-GB" sz="1400" dirty="0">
                          <a:hlinkClick r:id="rId8"/>
                        </a:rPr>
                        <a:t>Edexcel (B) Biology A-level Topic 7: Modern Genetics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8340853"/>
                  </a:ext>
                </a:extLst>
              </a:tr>
              <a:tr h="51152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8 Origins of genetic variation: </a:t>
                      </a:r>
                    </a:p>
                    <a:p>
                      <a:pPr algn="ctr"/>
                      <a:r>
                        <a:rPr lang="en-GB" sz="1400" dirty="0">
                          <a:hlinkClick r:id="rId9"/>
                        </a:rPr>
                        <a:t>Edexcel (B) Biology A-level Topic 8: Origins of Genetic Variation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04172"/>
                  </a:ext>
                </a:extLst>
              </a:tr>
              <a:tr h="51152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9 Control systems:</a:t>
                      </a:r>
                    </a:p>
                    <a:p>
                      <a:pPr algn="ctr"/>
                      <a:r>
                        <a:rPr lang="en-GB" sz="1400" dirty="0">
                          <a:hlinkClick r:id="rId10"/>
                        </a:rPr>
                        <a:t>Edexcel (B) Biology A-level Topic 9: Control Systems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225837"/>
                  </a:ext>
                </a:extLst>
              </a:tr>
              <a:tr h="51152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Topic 10 Ecosystems: </a:t>
                      </a:r>
                    </a:p>
                    <a:p>
                      <a:pPr algn="ctr"/>
                      <a:r>
                        <a:rPr lang="en-GB" sz="1400" dirty="0">
                          <a:hlinkClick r:id="rId11"/>
                        </a:rPr>
                        <a:t>Edexcel (B) Biology A-level Topic 10: Ecosystems Revision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14526514"/>
                  </a:ext>
                </a:extLst>
              </a:tr>
              <a:tr h="51152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Practical skills:</a:t>
                      </a:r>
                    </a:p>
                    <a:p>
                      <a:pPr algn="ctr"/>
                      <a:r>
                        <a:rPr lang="en-GB" sz="1400" dirty="0">
                          <a:hlinkClick r:id="rId12"/>
                        </a:rPr>
                        <a:t>Edexcel (B) Biology A-level Practical Skills - PMT (physicsandmathstutor.com)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207396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8628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715</Words>
  <Application>Microsoft Office PowerPoint</Application>
  <PresentationFormat>Widescreen</PresentationFormat>
  <Paragraphs>66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Steven Mavromichalis</dc:creator>
  <cp:lastModifiedBy>Steven Mavromichalis</cp:lastModifiedBy>
  <cp:revision>1</cp:revision>
  <dcterms:created xsi:type="dcterms:W3CDTF">2024-02-06T16:39:44Z</dcterms:created>
  <dcterms:modified xsi:type="dcterms:W3CDTF">2024-02-06T16:58:44Z</dcterms:modified>
</cp:coreProperties>
</file>