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A3A21-4B54-4949-8B0D-A0D57706F2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98448C-0FE2-4D43-9584-1DCEABC0D2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37BB38-8226-4490-81BE-75F974137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E7F2BB-9E83-4ABD-86AD-D0D200A60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38C80-0231-42FD-9D17-4F9818DE5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88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2E2210-641C-465F-991E-05AD60FF1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57DE1-766A-42E1-9FEE-3C7ADBA0E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44F1C-274E-4CD5-B82F-F729F9E17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9B795-FCF5-4062-8A7C-1771934B4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CCBA4-EB4B-48DA-AA85-00979FFD3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607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24688-C041-4203-8A7E-14463C6AB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3037AA-C941-41D5-AF5A-5B7FE68ECC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669A8-100C-4B17-9120-5E9B53EC1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3C285-B735-4468-A1FC-ABCA8B863B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00188-65E1-4E6E-A50A-3BC7B7051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849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75F63A-AEE4-4EA9-8150-9CBE7F417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EAFD07-C0A1-45FF-B38A-462E73DF3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044542-6B21-41DF-BCD3-1BFC7F2165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7C9291-3A95-48E8-B0EC-98B1B803B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596EBE-09D8-4976-A560-2E984680F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510EC-FA71-4956-B39C-CE89D3DC1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546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1D440-7797-4CA0-A5CE-79CD64B32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87D32C-2708-4EFD-8E61-54BE769FC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199137-3C88-4D1C-B3E7-7C2D992FFC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FDDBE3-E577-4D27-B93E-220CA133C2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640DE7-7D01-49B4-8E61-5316B0A92D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A6D9E7-CCBB-4D68-8806-794E12B65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C6397F-FEA7-430E-9181-B9DB653F5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58AFC3-1C3E-4EC8-8148-F88BC39FA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802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BE55E-D2C5-426F-8935-15DE9FF2D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78BFBB-46E0-4745-B785-650B469BE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961BFA-35B8-446F-B11B-03876441B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48CF4B-7A75-4DB3-B785-E3D904060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388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368732-5E89-4CCA-9FC0-CCA52CCDB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A93560-A453-4872-A65F-DD019BBE1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2E9F2-4390-44D8-B4BB-8076E910F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61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9010B-1CB6-4E3B-BCDB-EC3679CCD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9BA4A-71A3-45C5-9708-C56ED233F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41F597-7AB3-4387-B969-E5D7048BF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FFE7A-6A1D-4A3B-A605-BAE3A2A3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BBCAF-F1BB-4F18-8AC1-C78A9A4E5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C33279-3CB1-4C69-92D5-6999F8976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876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99350-8B25-48F6-99E3-E9539318B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C96C78-C8E8-4B3F-AEBC-FFE294E925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28E652-11D7-4799-8150-5104EEFEC3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97E7B-9AEB-4839-B9B0-196F0C2503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29361-B733-48E5-ADFE-BD406D6B7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FEFA60-C280-463E-853A-3B6F95766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92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FC741-F33B-453D-B89D-B5ADD2D4C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727D9C-52FC-43D9-8D41-E987C98991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640A9-0BE2-429B-8BAC-29F62929F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3C20F4-615B-4C9C-8E19-ADF755C48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DED9D-A206-492F-BFF0-511051601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53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DA241C-4578-4728-9173-ECA4B4D33B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A949C6-3173-4649-B5D4-738F6E5201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F56D18-B923-4848-9089-D509C018C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193DC-506F-4F7C-9E69-201500959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2289B-52A7-462E-8D38-8DE2DACA9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111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794914-AB60-4416-B835-9A7F986F5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94F3C4-A31F-4813-B02C-82B70D74FF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9A9748-3F6A-4894-81A7-1FAE51050C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126BEC-5D7B-4380-A121-74C1E78C906A}" type="datetimeFigureOut">
              <a:rPr lang="en-GB" smtClean="0"/>
              <a:t>31/01/2025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338BB-E627-4F1A-B1D6-46A157C05F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3FB1A-99D8-4D98-A315-2901E159A7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8FDC2-89B0-4DEC-80A4-32560781DE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50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CD47E3-1228-0EE4-3F37-E00988E8B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Google Shape;87;p1">
            <a:extLst>
              <a:ext uri="{FF2B5EF4-FFF2-40B4-BE49-F238E27FC236}">
                <a16:creationId xmlns:a16="http://schemas.microsoft.com/office/drawing/2014/main" id="{E05C7BCF-DDE5-7443-049E-4525D277C628}"/>
              </a:ext>
            </a:extLst>
          </p:cNvPr>
          <p:cNvGraphicFramePr/>
          <p:nvPr/>
        </p:nvGraphicFramePr>
        <p:xfrm>
          <a:off x="1554524" y="11477"/>
          <a:ext cx="2595376" cy="611431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5953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208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2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Prepare</a:t>
                      </a:r>
                    </a:p>
                  </a:txBody>
                  <a:tcPr marL="74303" marR="74303" marT="37152" marB="37152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963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OWN YOUR NOTES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Update your formula sheets.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Catch up on any missed work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 and mark homework set and keep on top of it.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22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 YOUR FOLDERS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 your folders. Organise into Pure, stats and mechanics and then the appropriate subheadings.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Create revision notes based on these topics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7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 YOUR UNDERSTANDING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Read through the notes from the week and use Post It notes to write down questions which you want to check with the teacher.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drop-in sessions on a Thursday to seek help with current topics.</a:t>
                      </a:r>
                      <a:endParaRPr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963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BOOST YOUR KNOWLEDGE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 independent work from the textbook.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Create your own formula sheets for each topic – laying out which ones are in the formula booklet.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Familiarise</a:t>
                      </a: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yourself with the formula booklet.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446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CREATE KNOWLEDGE ORGANISERS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knowledge </a:t>
                      </a:r>
                      <a:r>
                        <a:rPr lang="en-US" sz="10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organisers</a:t>
                      </a: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from </a:t>
                      </a:r>
                      <a:r>
                        <a:rPr lang="en-US" sz="10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Mathsbox</a:t>
                      </a: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(posted on SMHW)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519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CREATE NEXT STEPS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feedback from assessments to guide revision.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3834748752"/>
                  </a:ext>
                </a:extLst>
              </a:tr>
            </a:tbl>
          </a:graphicData>
        </a:graphic>
      </p:graphicFrame>
      <p:graphicFrame>
        <p:nvGraphicFramePr>
          <p:cNvPr id="38" name="Google Shape;87;p1">
            <a:extLst>
              <a:ext uri="{FF2B5EF4-FFF2-40B4-BE49-F238E27FC236}">
                <a16:creationId xmlns:a16="http://schemas.microsoft.com/office/drawing/2014/main" id="{578FAA67-B2FB-EEBA-3BA4-21899808C4D3}"/>
              </a:ext>
            </a:extLst>
          </p:cNvPr>
          <p:cNvGraphicFramePr/>
          <p:nvPr/>
        </p:nvGraphicFramePr>
        <p:xfrm>
          <a:off x="4173469" y="741640"/>
          <a:ext cx="2774232" cy="5219518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7742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0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2800" b="1" dirty="0"/>
                        <a:t>Reflect</a:t>
                      </a:r>
                    </a:p>
                  </a:txBody>
                  <a:tcPr marL="74303" marR="74303" marT="37152" marB="37152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107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CONFIDENCE CHECKER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Check through content pages of textbook</a:t>
                      </a:r>
                      <a:endParaRPr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98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REVISIT PREVIOUS UNITS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of end of chapter Mixed Exercises.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43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PLUG GAPS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past papers to </a:t>
                      </a:r>
                      <a:r>
                        <a:rPr lang="en-US" sz="10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realise</a:t>
                      </a: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knowledge gaps.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Prioritise</a:t>
                      </a: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these exercises.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Ask at least 2 questions to your teacher for this topic when unsure.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69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SHARE IDEAS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Contribute in lessons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Speak to the teacher and the other students in class to consider your problem.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98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THE EXPERT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Come to Wednesday after school revision.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</a:t>
                      </a:r>
                      <a:r>
                        <a:rPr lang="en-US" sz="10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Maths</a:t>
                      </a: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study room.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 operate an open door policy where students can pop and see us whenever they need.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Positive relationships are always encouraged.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Email to address problems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Students welcome to come back to Year 12 lessons to revisit content.</a:t>
                      </a: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2" name="Picture 41">
            <a:extLst>
              <a:ext uri="{FF2B5EF4-FFF2-40B4-BE49-F238E27FC236}">
                <a16:creationId xmlns:a16="http://schemas.microsoft.com/office/drawing/2014/main" id="{62AA7E84-E933-8842-C480-98B1BDA48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8511" y="13937"/>
            <a:ext cx="794416" cy="955269"/>
          </a:xfrm>
          <a:prstGeom prst="rect">
            <a:avLst/>
          </a:prstGeom>
        </p:spPr>
      </p:pic>
      <p:graphicFrame>
        <p:nvGraphicFramePr>
          <p:cNvPr id="57" name="Google Shape;87;p1">
            <a:extLst>
              <a:ext uri="{FF2B5EF4-FFF2-40B4-BE49-F238E27FC236}">
                <a16:creationId xmlns:a16="http://schemas.microsoft.com/office/drawing/2014/main" id="{99DF84F8-E5BC-9F41-066C-FD22D25CBF3B}"/>
              </a:ext>
            </a:extLst>
          </p:cNvPr>
          <p:cNvGraphicFramePr/>
          <p:nvPr/>
        </p:nvGraphicFramePr>
        <p:xfrm>
          <a:off x="6947702" y="1104902"/>
          <a:ext cx="3608087" cy="5083733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608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07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Wingdings" panose="05000000000000000000" pitchFamily="2" charset="2"/>
                        <a:buNone/>
                      </a:pPr>
                      <a:r>
                        <a:rPr lang="en-US" sz="2800" b="1" dirty="0"/>
                        <a:t>Revisit</a:t>
                      </a:r>
                    </a:p>
                  </a:txBody>
                  <a:tcPr marL="74303" marR="74303" marT="37152" marB="37152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98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REVISIT THE WHOLE UNIT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Return to areas you feel weakest in the topic and figure out why this is the case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Revisit exercises from the book that you have struggled with</a:t>
                      </a:r>
                      <a:endParaRPr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98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PRACTISE APPLICATION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 past papers fortnightly as given and mark using mark scheme.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Redo any questions that you have struggled with after seeking help.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98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APPLY TO AN EXAM QUESTION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 above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en-GB"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sz="10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536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LOOK FOR LINKS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When completing exam questions highlight all of the different topics which are covered.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US" sz="10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Make a list of which topics are likely to overlap. 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986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INDEPENDENT STUDY/WIDER READING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en-GB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Complete as many past paper questions as possible. 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Redo exercises in textbook.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</a:txBody>
                  <a:tcPr marL="74303" marR="74303" marT="37152" marB="3715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9" name="Picture 58">
            <a:extLst>
              <a:ext uri="{FF2B5EF4-FFF2-40B4-BE49-F238E27FC236}">
                <a16:creationId xmlns:a16="http://schemas.microsoft.com/office/drawing/2014/main" id="{B2571A28-F2EF-FAEA-59AF-15E95CD2D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6764" y="154401"/>
            <a:ext cx="1887074" cy="6509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ED1DC7-FD5E-B259-46DD-5A539777A03E}"/>
              </a:ext>
            </a:extLst>
          </p:cNvPr>
          <p:cNvSpPr txBox="1"/>
          <p:nvPr/>
        </p:nvSpPr>
        <p:spPr>
          <a:xfrm>
            <a:off x="4204232" y="43561"/>
            <a:ext cx="272374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Subject - Maths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4FA39-808A-B6A8-0F57-7C2C278D2D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7523" y="6211191"/>
            <a:ext cx="1544209" cy="63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96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C1CD7F779E2E40ADC2BDD86348DDA3" ma:contentTypeVersion="12" ma:contentTypeDescription="Create a new document." ma:contentTypeScope="" ma:versionID="ca421f2820f69101a64230b93bb3c612">
  <xsd:schema xmlns:xsd="http://www.w3.org/2001/XMLSchema" xmlns:xs="http://www.w3.org/2001/XMLSchema" xmlns:p="http://schemas.microsoft.com/office/2006/metadata/properties" xmlns:ns2="d373eea8-b0c5-4916-937e-45e35f4d5a13" xmlns:ns3="44a32066-4419-4a74-80b7-e77015703753" targetNamespace="http://schemas.microsoft.com/office/2006/metadata/properties" ma:root="true" ma:fieldsID="a18a8c0700612788af5b3e1076fe463e" ns2:_="" ns3:_="">
    <xsd:import namespace="d373eea8-b0c5-4916-937e-45e35f4d5a13"/>
    <xsd:import namespace="44a32066-4419-4a74-80b7-e7701570375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73eea8-b0c5-4916-937e-45e35f4d5a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352bbbc-2c60-4b63-a69c-3daae3d3bbb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a32066-4419-4a74-80b7-e77015703753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0cae775-9239-4c95-a698-dd20bb9bc85a}" ma:internalName="TaxCatchAll" ma:showField="CatchAllData" ma:web="44a32066-4419-4a74-80b7-e7701570375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a32066-4419-4a74-80b7-e77015703753" xsi:nil="true"/>
    <lcf76f155ced4ddcb4097134ff3c332f xmlns="d373eea8-b0c5-4916-937e-45e35f4d5a1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29EF5B0-6B48-4DDA-9A2F-B09D566965D2}"/>
</file>

<file path=customXml/itemProps2.xml><?xml version="1.0" encoding="utf-8"?>
<ds:datastoreItem xmlns:ds="http://schemas.openxmlformats.org/officeDocument/2006/customXml" ds:itemID="{D4828AA9-FE6C-40A0-B66F-138986907F6E}"/>
</file>

<file path=customXml/itemProps3.xml><?xml version="1.0" encoding="utf-8"?>
<ds:datastoreItem xmlns:ds="http://schemas.openxmlformats.org/officeDocument/2006/customXml" ds:itemID="{CC9199FB-33D0-4D5B-808B-22595092CDD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394</Words>
  <Application>Microsoft Office PowerPoint</Application>
  <PresentationFormat>Widescreen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>John Kyrle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Taylorson</dc:creator>
  <cp:lastModifiedBy>Jennifer Taylorson</cp:lastModifiedBy>
  <cp:revision>1</cp:revision>
  <dcterms:created xsi:type="dcterms:W3CDTF">2025-01-31T15:41:59Z</dcterms:created>
  <dcterms:modified xsi:type="dcterms:W3CDTF">2025-01-31T15:42:29Z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0x01010006C1CD7F779E2E40ADC2BDD86348DDA3</vt:lpwstr>
  </property>
</Properties>
</file>